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3" r:id="rId1"/>
  </p:sldMasterIdLst>
  <p:sldIdLst>
    <p:sldId id="256" r:id="rId2"/>
    <p:sldId id="263" r:id="rId3"/>
    <p:sldId id="259" r:id="rId4"/>
    <p:sldId id="258" r:id="rId5"/>
    <p:sldId id="260" r:id="rId6"/>
    <p:sldId id="261" r:id="rId7"/>
    <p:sldId id="262" r:id="rId8"/>
    <p:sldId id="257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86AB"/>
    <a:srgbClr val="D1C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522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685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tekst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141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tekst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3531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pl-PL"/>
              <a:t>Kliknij, aby edyt. styl wz. tyt.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016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675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63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708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289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248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739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10/16/2019</a:t>
            </a:fld>
            <a:endParaRPr lang="en-US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13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E80666-FB37-4B36-9149-507F3B0178E3}" type="datetimeFigureOut">
              <a:rPr lang="en-US" smtClean="0"/>
              <a:pPr/>
              <a:t>10/16/2019</a:t>
            </a:fld>
            <a:endParaRPr lang="en-US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42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4" r:id="rId1"/>
    <p:sldLayoutId id="2147484035" r:id="rId2"/>
    <p:sldLayoutId id="2147484036" r:id="rId3"/>
    <p:sldLayoutId id="2147484037" r:id="rId4"/>
    <p:sldLayoutId id="2147484038" r:id="rId5"/>
    <p:sldLayoutId id="2147484039" r:id="rId6"/>
    <p:sldLayoutId id="2147484040" r:id="rId7"/>
    <p:sldLayoutId id="2147484041" r:id="rId8"/>
    <p:sldLayoutId id="2147484042" r:id="rId9"/>
    <p:sldLayoutId id="2147484043" r:id="rId10"/>
    <p:sldLayoutId id="2147484044" r:id="rId11"/>
    <p:sldLayoutId id="2147483969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ctrTitle"/>
          </p:nvPr>
        </p:nvSpPr>
        <p:spPr>
          <a:xfrm>
            <a:off x="379882" y="4759838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pl-PL" sz="3200" b="1" dirty="0">
                <a:solidFill>
                  <a:schemeClr val="bg1"/>
                </a:solidFill>
              </a:rPr>
              <a:t>Tytuł slajdu wiodącego</a:t>
            </a:r>
            <a:br>
              <a:rPr lang="pl-PL" sz="3200" b="1" dirty="0">
                <a:solidFill>
                  <a:schemeClr val="bg1"/>
                </a:solidFill>
              </a:rPr>
            </a:br>
            <a:r>
              <a:rPr lang="pl-PL" sz="3200" b="1" dirty="0">
                <a:solidFill>
                  <a:schemeClr val="bg1"/>
                </a:solidFill>
              </a:rPr>
              <a:t>i jego rozwinięcie</a:t>
            </a:r>
          </a:p>
        </p:txBody>
      </p:sp>
      <p:sp>
        <p:nvSpPr>
          <p:cNvPr id="2" name="Podtytuł 1"/>
          <p:cNvSpPr>
            <a:spLocks noGrp="1"/>
          </p:cNvSpPr>
          <p:nvPr>
            <p:ph type="subTitle" idx="1"/>
          </p:nvPr>
        </p:nvSpPr>
        <p:spPr>
          <a:xfrm>
            <a:off x="407490" y="6101887"/>
            <a:ext cx="6400800" cy="373062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pl-PL" dirty="0">
                <a:solidFill>
                  <a:srgbClr val="D1C700"/>
                </a:solidFill>
              </a:rPr>
              <a:t>oraz podtytuł</a:t>
            </a:r>
          </a:p>
        </p:txBody>
      </p:sp>
    </p:spTree>
    <p:extLst>
      <p:ext uri="{BB962C8B-B14F-4D97-AF65-F5344CB8AC3E}">
        <p14:creationId xmlns:p14="http://schemas.microsoft.com/office/powerpoint/2010/main" val="1357378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ctrTitle"/>
          </p:nvPr>
        </p:nvSpPr>
        <p:spPr>
          <a:xfrm>
            <a:off x="379882" y="4759838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pl-PL" sz="3200" b="1" dirty="0">
                <a:solidFill>
                  <a:schemeClr val="bg1"/>
                </a:solidFill>
              </a:rPr>
              <a:t>Tytuł slajdu wiodącego</a:t>
            </a:r>
            <a:br>
              <a:rPr lang="pl-PL" sz="3200" b="1" dirty="0">
                <a:solidFill>
                  <a:schemeClr val="bg1"/>
                </a:solidFill>
              </a:rPr>
            </a:br>
            <a:r>
              <a:rPr lang="pl-PL" sz="3200" b="1" dirty="0">
                <a:solidFill>
                  <a:schemeClr val="bg1"/>
                </a:solidFill>
              </a:rPr>
              <a:t>i jego rozwinięcie</a:t>
            </a:r>
          </a:p>
        </p:txBody>
      </p:sp>
      <p:sp>
        <p:nvSpPr>
          <p:cNvPr id="2" name="Podtytuł 1"/>
          <p:cNvSpPr>
            <a:spLocks noGrp="1"/>
          </p:cNvSpPr>
          <p:nvPr>
            <p:ph type="subTitle" idx="1"/>
          </p:nvPr>
        </p:nvSpPr>
        <p:spPr>
          <a:xfrm>
            <a:off x="407490" y="6101887"/>
            <a:ext cx="6400800" cy="373062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pl-PL" dirty="0">
                <a:solidFill>
                  <a:srgbClr val="D1C700"/>
                </a:solidFill>
              </a:rPr>
              <a:t>oraz podtytuł</a:t>
            </a:r>
          </a:p>
        </p:txBody>
      </p:sp>
    </p:spTree>
    <p:extLst>
      <p:ext uri="{BB962C8B-B14F-4D97-AF65-F5344CB8AC3E}">
        <p14:creationId xmlns:p14="http://schemas.microsoft.com/office/powerpoint/2010/main" val="1158995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32950" y="274638"/>
            <a:ext cx="7453849" cy="1143000"/>
          </a:xfrm>
        </p:spPr>
        <p:txBody>
          <a:bodyPr>
            <a:normAutofit/>
          </a:bodyPr>
          <a:lstStyle/>
          <a:p>
            <a:pPr algn="l"/>
            <a:r>
              <a:rPr lang="pl-PL" sz="3600" b="1" dirty="0">
                <a:solidFill>
                  <a:srgbClr val="0486AB"/>
                </a:solidFill>
              </a:rPr>
              <a:t>Tytuł slajdu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62138" y="1600200"/>
            <a:ext cx="7824661" cy="4525963"/>
          </a:xfrm>
        </p:spPr>
        <p:txBody>
          <a:bodyPr>
            <a:normAutofit/>
          </a:bodyPr>
          <a:lstStyle/>
          <a:p>
            <a:pPr>
              <a:buClr>
                <a:schemeClr val="accent3"/>
              </a:buClr>
            </a:pPr>
            <a:r>
              <a:rPr lang="pl-PL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Przykładowe wypunktowanie</a:t>
            </a:r>
          </a:p>
          <a:p>
            <a:pPr>
              <a:buClr>
                <a:schemeClr val="accent3"/>
              </a:buClr>
            </a:pPr>
            <a:r>
              <a:rPr lang="pl-PL" sz="2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Lkjkj</a:t>
            </a:r>
            <a:endParaRPr lang="pl-PL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buClr>
                <a:schemeClr val="accent3"/>
              </a:buClr>
            </a:pPr>
            <a:r>
              <a:rPr lang="pl-PL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;</a:t>
            </a:r>
            <a:r>
              <a:rPr lang="pl-PL" sz="2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ll;k</a:t>
            </a:r>
            <a:endParaRPr lang="pl-PL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buClr>
                <a:schemeClr val="accent3"/>
              </a:buClr>
            </a:pPr>
            <a:r>
              <a:rPr lang="pl-PL" sz="2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Lp</a:t>
            </a:r>
            <a:r>
              <a:rPr lang="pl-PL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[</a:t>
            </a:r>
            <a:r>
              <a:rPr lang="pl-PL" sz="2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pl</a:t>
            </a:r>
            <a:r>
              <a:rPr lang="pl-PL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[</a:t>
            </a:r>
            <a:r>
              <a:rPr lang="pl-PL" sz="2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pl</a:t>
            </a:r>
            <a:r>
              <a:rPr lang="pl-PL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[p</a:t>
            </a:r>
          </a:p>
        </p:txBody>
      </p:sp>
    </p:spTree>
    <p:extLst>
      <p:ext uri="{BB962C8B-B14F-4D97-AF65-F5344CB8AC3E}">
        <p14:creationId xmlns:p14="http://schemas.microsoft.com/office/powerpoint/2010/main" val="5096922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4876388"/>
            <a:ext cx="8229600" cy="1981612"/>
          </a:xfrm>
        </p:spPr>
        <p:txBody>
          <a:bodyPr>
            <a:normAutofit/>
          </a:bodyPr>
          <a:lstStyle/>
          <a:p>
            <a:r>
              <a:rPr lang="pl-PL" sz="3200" b="1" dirty="0">
                <a:solidFill>
                  <a:schemeClr val="bg1"/>
                </a:solidFill>
              </a:rPr>
              <a:t>Slajd opisowy / podsumowujący</a:t>
            </a:r>
            <a:br>
              <a:rPr lang="pl-PL" sz="3200" b="1" dirty="0">
                <a:solidFill>
                  <a:schemeClr val="bg1"/>
                </a:solidFill>
              </a:rPr>
            </a:br>
            <a:r>
              <a:rPr lang="pl-PL" sz="3200" b="1" dirty="0">
                <a:solidFill>
                  <a:schemeClr val="bg1"/>
                </a:solidFill>
              </a:rPr>
              <a:t>ciąg dalszy</a:t>
            </a:r>
            <a:br>
              <a:rPr lang="pl-PL" sz="3200" b="1" dirty="0">
                <a:solidFill>
                  <a:schemeClr val="bg1"/>
                </a:solidFill>
              </a:rPr>
            </a:br>
            <a:r>
              <a:rPr lang="pl-PL" sz="3200" b="1" dirty="0">
                <a:solidFill>
                  <a:schemeClr val="bg1"/>
                </a:solidFill>
              </a:rPr>
              <a:t>nastąpi…</a:t>
            </a:r>
          </a:p>
        </p:txBody>
      </p:sp>
    </p:spTree>
    <p:extLst>
      <p:ext uri="{BB962C8B-B14F-4D97-AF65-F5344CB8AC3E}">
        <p14:creationId xmlns:p14="http://schemas.microsoft.com/office/powerpoint/2010/main" val="39066734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4876388"/>
            <a:ext cx="8229600" cy="1981612"/>
          </a:xfrm>
        </p:spPr>
        <p:txBody>
          <a:bodyPr>
            <a:normAutofit/>
          </a:bodyPr>
          <a:lstStyle/>
          <a:p>
            <a:r>
              <a:rPr lang="pl-PL" sz="3200" b="1" dirty="0">
                <a:solidFill>
                  <a:schemeClr val="bg1"/>
                </a:solidFill>
              </a:rPr>
              <a:t>Slajd opisowy / podsumowujący</a:t>
            </a:r>
            <a:br>
              <a:rPr lang="pl-PL" sz="3200" b="1" dirty="0">
                <a:solidFill>
                  <a:schemeClr val="bg1"/>
                </a:solidFill>
              </a:rPr>
            </a:br>
            <a:r>
              <a:rPr lang="pl-PL" sz="3200" b="1" dirty="0">
                <a:solidFill>
                  <a:schemeClr val="bg1"/>
                </a:solidFill>
              </a:rPr>
              <a:t>ciąg dalszy</a:t>
            </a:r>
            <a:br>
              <a:rPr lang="pl-PL" sz="3200" b="1" dirty="0">
                <a:solidFill>
                  <a:schemeClr val="bg1"/>
                </a:solidFill>
              </a:rPr>
            </a:br>
            <a:r>
              <a:rPr lang="pl-PL" sz="3200" b="1" dirty="0">
                <a:solidFill>
                  <a:schemeClr val="bg1"/>
                </a:solidFill>
              </a:rPr>
              <a:t>nastąpi…</a:t>
            </a:r>
          </a:p>
        </p:txBody>
      </p:sp>
    </p:spTree>
    <p:extLst>
      <p:ext uri="{BB962C8B-B14F-4D97-AF65-F5344CB8AC3E}">
        <p14:creationId xmlns:p14="http://schemas.microsoft.com/office/powerpoint/2010/main" val="4284364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4876388"/>
            <a:ext cx="8229600" cy="1981612"/>
          </a:xfrm>
        </p:spPr>
        <p:txBody>
          <a:bodyPr>
            <a:normAutofit/>
          </a:bodyPr>
          <a:lstStyle/>
          <a:p>
            <a:r>
              <a:rPr lang="pl-PL" sz="3200" b="1" dirty="0">
                <a:solidFill>
                  <a:schemeClr val="bg1"/>
                </a:solidFill>
              </a:rPr>
              <a:t>Slajd opisowy / podsumowujący</a:t>
            </a:r>
            <a:br>
              <a:rPr lang="pl-PL" sz="3200" b="1" dirty="0">
                <a:solidFill>
                  <a:schemeClr val="bg1"/>
                </a:solidFill>
              </a:rPr>
            </a:br>
            <a:r>
              <a:rPr lang="pl-PL" sz="3200" b="1" dirty="0">
                <a:solidFill>
                  <a:schemeClr val="bg1"/>
                </a:solidFill>
              </a:rPr>
              <a:t>ciąg dalszy</a:t>
            </a:r>
            <a:br>
              <a:rPr lang="pl-PL" sz="3200" b="1" dirty="0">
                <a:solidFill>
                  <a:schemeClr val="bg1"/>
                </a:solidFill>
              </a:rPr>
            </a:br>
            <a:r>
              <a:rPr lang="pl-PL" sz="3200" b="1" dirty="0">
                <a:solidFill>
                  <a:schemeClr val="bg1"/>
                </a:solidFill>
              </a:rPr>
              <a:t>nastąpi…</a:t>
            </a:r>
          </a:p>
        </p:txBody>
      </p:sp>
    </p:spTree>
    <p:extLst>
      <p:ext uri="{BB962C8B-B14F-4D97-AF65-F5344CB8AC3E}">
        <p14:creationId xmlns:p14="http://schemas.microsoft.com/office/powerpoint/2010/main" val="2077960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4876388"/>
            <a:ext cx="8229600" cy="1981612"/>
          </a:xfrm>
        </p:spPr>
        <p:txBody>
          <a:bodyPr>
            <a:normAutofit/>
          </a:bodyPr>
          <a:lstStyle/>
          <a:p>
            <a:r>
              <a:rPr lang="pl-PL" sz="3200" b="1" dirty="0">
                <a:solidFill>
                  <a:schemeClr val="bg1"/>
                </a:solidFill>
              </a:rPr>
              <a:t>Slajd opisowy / podsumowujący</a:t>
            </a:r>
            <a:br>
              <a:rPr lang="pl-PL" sz="3200" b="1" dirty="0">
                <a:solidFill>
                  <a:schemeClr val="bg1"/>
                </a:solidFill>
              </a:rPr>
            </a:br>
            <a:r>
              <a:rPr lang="pl-PL" sz="3200" b="1" dirty="0">
                <a:solidFill>
                  <a:schemeClr val="bg1"/>
                </a:solidFill>
              </a:rPr>
              <a:t>ciąg dalszy</a:t>
            </a:r>
            <a:br>
              <a:rPr lang="pl-PL" sz="3200" b="1" dirty="0">
                <a:solidFill>
                  <a:schemeClr val="bg1"/>
                </a:solidFill>
              </a:rPr>
            </a:br>
            <a:r>
              <a:rPr lang="pl-PL" sz="3200" b="1" dirty="0">
                <a:solidFill>
                  <a:schemeClr val="bg1"/>
                </a:solidFill>
              </a:rPr>
              <a:t>nastąpi…</a:t>
            </a:r>
          </a:p>
        </p:txBody>
      </p:sp>
    </p:spTree>
    <p:extLst>
      <p:ext uri="{BB962C8B-B14F-4D97-AF65-F5344CB8AC3E}">
        <p14:creationId xmlns:p14="http://schemas.microsoft.com/office/powerpoint/2010/main" val="3763602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7611576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Rewolucja">
      <a:majorFont>
        <a:latin typeface="Trebuchet MS"/>
        <a:ea typeface=""/>
        <a:cs typeface=""/>
        <a:font script="Jpan" typeface="ＭＳ ゴシック"/>
      </a:majorFont>
      <a:minorFont>
        <a:latin typeface="Trebuchet MS"/>
        <a:ea typeface=""/>
        <a:cs typeface=""/>
        <a:font script="Jpan" typeface="ＭＳ 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</TotalTime>
  <Words>42</Words>
  <Application>Microsoft Office PowerPoint</Application>
  <PresentationFormat>Pokaz na ekranie (4:3)</PresentationFormat>
  <Paragraphs>13</Paragraphs>
  <Slides>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2" baseType="lpstr">
      <vt:lpstr>Arial</vt:lpstr>
      <vt:lpstr>Georgia</vt:lpstr>
      <vt:lpstr>Trebuchet MS</vt:lpstr>
      <vt:lpstr>Motyw pakietu Office</vt:lpstr>
      <vt:lpstr>Tytuł slajdu wiodącego i jego rozwinięcie</vt:lpstr>
      <vt:lpstr>Tytuł slajdu wiodącego i jego rozwinięcie</vt:lpstr>
      <vt:lpstr>Tytuł slajdu</vt:lpstr>
      <vt:lpstr>Slajd opisowy / podsumowujący ciąg dalszy nastąpi…</vt:lpstr>
      <vt:lpstr>Slajd opisowy / podsumowujący ciąg dalszy nastąpi…</vt:lpstr>
      <vt:lpstr>Slajd opisowy / podsumowujący ciąg dalszy nastąpi…</vt:lpstr>
      <vt:lpstr>Slajd opisowy / podsumowujący ciąg dalszy nastąpi…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Mac</dc:creator>
  <cp:lastModifiedBy>Expansja</cp:lastModifiedBy>
  <cp:revision>11</cp:revision>
  <dcterms:created xsi:type="dcterms:W3CDTF">2019-05-08T06:28:39Z</dcterms:created>
  <dcterms:modified xsi:type="dcterms:W3CDTF">2019-10-16T09:55:32Z</dcterms:modified>
</cp:coreProperties>
</file>